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309" r:id="rId4"/>
    <p:sldId id="257" r:id="rId5"/>
    <p:sldId id="310" r:id="rId6"/>
    <p:sldId id="259" r:id="rId7"/>
    <p:sldId id="260" r:id="rId8"/>
    <p:sldId id="261" r:id="rId9"/>
    <p:sldId id="287" r:id="rId10"/>
    <p:sldId id="288" r:id="rId11"/>
    <p:sldId id="304" r:id="rId12"/>
    <p:sldId id="291" r:id="rId13"/>
    <p:sldId id="292" r:id="rId14"/>
    <p:sldId id="293" r:id="rId15"/>
    <p:sldId id="301" r:id="rId16"/>
    <p:sldId id="302" r:id="rId17"/>
    <p:sldId id="289" r:id="rId18"/>
    <p:sldId id="294" r:id="rId19"/>
    <p:sldId id="297" r:id="rId20"/>
    <p:sldId id="298" r:id="rId21"/>
    <p:sldId id="299" r:id="rId22"/>
    <p:sldId id="303" r:id="rId23"/>
    <p:sldId id="295" r:id="rId24"/>
    <p:sldId id="296" r:id="rId25"/>
    <p:sldId id="300" r:id="rId26"/>
    <p:sldId id="305" r:id="rId27"/>
    <p:sldId id="308" r:id="rId28"/>
    <p:sldId id="307" r:id="rId29"/>
    <p:sldId id="30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9EA70-EAD7-A64A-BE63-622B39B33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3510"/>
            <a:ext cx="9144000" cy="105429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March 2, 2021</a:t>
            </a:r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0E15A-3A7D-344C-B579-70A2B866ED7C}"/>
              </a:ext>
            </a:extLst>
          </p:cNvPr>
          <p:cNvSpPr txBox="1"/>
          <p:nvPr/>
        </p:nvSpPr>
        <p:spPr>
          <a:xfrm>
            <a:off x="0" y="5934670"/>
            <a:ext cx="674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McDowell et al. (2008). Mechanisms of plant survival and mortality during drought: Why do some plants survive and others succumb. </a:t>
            </a:r>
            <a:r>
              <a:rPr lang="en-US" i="1" dirty="0"/>
              <a:t>New </a:t>
            </a:r>
            <a:r>
              <a:rPr lang="en-US" i="1" dirty="0" err="1"/>
              <a:t>Phytologist</a:t>
            </a:r>
            <a:r>
              <a:rPr lang="en-US" dirty="0"/>
              <a:t> 178: 719-739.</a:t>
            </a:r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be used to examine different plant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7030A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67" y="1483661"/>
            <a:ext cx="5016448" cy="387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02"/>
          <a:stretch/>
        </p:blipFill>
        <p:spPr>
          <a:xfrm>
            <a:off x="1009934" y="1893324"/>
            <a:ext cx="5748977" cy="3542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186"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you expect </a:t>
            </a:r>
            <a:r>
              <a:rPr lang="en-US" dirty="0" err="1"/>
              <a:t>anisohydric</a:t>
            </a:r>
            <a:r>
              <a:rPr lang="en-US" dirty="0"/>
              <a:t> versus </a:t>
            </a:r>
            <a:r>
              <a:rPr lang="en-US" dirty="0" err="1"/>
              <a:t>isohydric</a:t>
            </a:r>
            <a:r>
              <a:rPr lang="en-US" dirty="0"/>
              <a:t> species to differ morphologically?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901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45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508</Words>
  <Application>Microsoft Macintosh PowerPoint</Application>
  <PresentationFormat>Widescreen</PresentationFormat>
  <Paragraphs>75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PowerPoint Presentation</vt:lpstr>
      <vt:lpstr>How does water availability change in natural environments?</vt:lpstr>
      <vt:lpstr>PowerPoint Presentation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Plant drought strategies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would you expect anisohydric versus isohydric species to differ morphologically?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Smith, Nick</cp:lastModifiedBy>
  <cp:revision>41</cp:revision>
  <dcterms:created xsi:type="dcterms:W3CDTF">2019-02-17T18:02:07Z</dcterms:created>
  <dcterms:modified xsi:type="dcterms:W3CDTF">2021-02-22T21:09:24Z</dcterms:modified>
</cp:coreProperties>
</file>

<file path=docProps/thumbnail.jpeg>
</file>